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7" r:id="rId4"/>
    <p:sldId id="260" r:id="rId5"/>
    <p:sldId id="278" r:id="rId6"/>
    <p:sldId id="275" r:id="rId7"/>
    <p:sldId id="262" r:id="rId8"/>
    <p:sldId id="276" r:id="rId9"/>
    <p:sldId id="270" r:id="rId10"/>
    <p:sldId id="263" r:id="rId11"/>
    <p:sldId id="271" r:id="rId12"/>
    <p:sldId id="264" r:id="rId13"/>
    <p:sldId id="265" r:id="rId14"/>
    <p:sldId id="272" r:id="rId15"/>
    <p:sldId id="273" r:id="rId16"/>
    <p:sldId id="274" r:id="rId17"/>
    <p:sldId id="266" r:id="rId18"/>
    <p:sldId id="267" r:id="rId19"/>
    <p:sldId id="26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16,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2024" y="2338922"/>
            <a:ext cx="3763695" cy="4027284"/>
          </a:xfrm>
        </p:spPr>
        <p:txBody>
          <a:bodyPr>
            <a:normAutofit fontScale="90000"/>
          </a:bodyPr>
          <a:lstStyle/>
          <a:p>
            <a:r>
              <a:rPr lang="de-DE" sz="3300" dirty="0" err="1"/>
              <a:t>Hoşgeldiniz</a:t>
            </a:r>
            <a:r>
              <a:rPr lang="de-DE" sz="3300" dirty="0"/>
              <a:t>!</a:t>
            </a:r>
            <a:br>
              <a:rPr lang="de-DE" sz="3300" dirty="0"/>
            </a:br>
            <a:r>
              <a:rPr lang="de-DE" sz="3300" dirty="0"/>
              <a:t/>
            </a:r>
            <a:br>
              <a:rPr lang="de-DE" sz="3300" dirty="0"/>
            </a:br>
            <a:r>
              <a:rPr lang="de-DE" sz="3300" dirty="0" smtClean="0"/>
              <a:t>¡</a:t>
            </a:r>
            <a:r>
              <a:rPr lang="de-DE" sz="3300" dirty="0"/>
              <a:t>Bienvenidos!</a:t>
            </a:r>
            <a:br>
              <a:rPr lang="de-DE" sz="3300" dirty="0"/>
            </a:br>
            <a:r>
              <a:rPr lang="de-DE" sz="3300" dirty="0" smtClean="0"/>
              <a:t/>
            </a:r>
            <a:br>
              <a:rPr lang="de-DE" sz="3300" dirty="0" smtClean="0"/>
            </a:br>
            <a:r>
              <a:rPr lang="de-DE" sz="3300" dirty="0"/>
              <a:t>Herzlich Willkommen!</a:t>
            </a:r>
            <a:br>
              <a:rPr lang="de-DE" sz="3300" dirty="0"/>
            </a:br>
            <a:r>
              <a:rPr lang="de-DE" sz="3300" dirty="0"/>
              <a:t/>
            </a:r>
            <a:br>
              <a:rPr lang="de-DE" sz="3300" dirty="0"/>
            </a:b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399845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Breakfast- Frühstück </a:t>
            </a:r>
            <a:endParaRPr lang="de-DE" dirty="0"/>
          </a:p>
        </p:txBody>
      </p:sp>
      <p:pic>
        <p:nvPicPr>
          <p:cNvPr id="4" name="Inhaltsplatzhalter 3" descr="Frühtsü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7319" y="2324100"/>
            <a:ext cx="3508375" cy="3508375"/>
          </a:xfrm>
        </p:spPr>
      </p:pic>
    </p:spTree>
    <p:extLst>
      <p:ext uri="{BB962C8B-B14F-4D97-AF65-F5344CB8AC3E}">
        <p14:creationId xmlns:p14="http://schemas.microsoft.com/office/powerpoint/2010/main" val="275283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err="1" smtClean="0"/>
              <a:t>Hello</a:t>
            </a:r>
            <a:r>
              <a:rPr lang="de-AT" b="1" dirty="0" smtClean="0"/>
              <a:t>! – Guten Tag</a:t>
            </a:r>
            <a:endParaRPr lang="de-AT" b="1" dirty="0"/>
          </a:p>
        </p:txBody>
      </p:sp>
      <p:pic>
        <p:nvPicPr>
          <p:cNvPr id="4" name="Inhaltsplatzhalter 3" descr="Guten Ta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4267" y="2535207"/>
            <a:ext cx="3017044" cy="31404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Lunch- Mittagessen</a:t>
            </a:r>
            <a:endParaRPr lang="de-DE" b="1" dirty="0"/>
          </a:p>
        </p:txBody>
      </p:sp>
      <p:pic>
        <p:nvPicPr>
          <p:cNvPr id="4" name="Inhaltsplatzhalter 3" descr="Mittages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9306" y="2327241"/>
            <a:ext cx="4781321" cy="3336752"/>
          </a:xfrm>
        </p:spPr>
      </p:pic>
    </p:spTree>
    <p:extLst>
      <p:ext uri="{BB962C8B-B14F-4D97-AF65-F5344CB8AC3E}">
        <p14:creationId xmlns:p14="http://schemas.microsoft.com/office/powerpoint/2010/main" val="104133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 smtClean="0"/>
              <a:t>Cheers</a:t>
            </a:r>
            <a:r>
              <a:rPr lang="de-DE" b="1" dirty="0" smtClean="0"/>
              <a:t>! - Prost!</a:t>
            </a:r>
            <a:endParaRPr lang="de-DE" b="1" dirty="0"/>
          </a:p>
        </p:txBody>
      </p:sp>
      <p:pic>
        <p:nvPicPr>
          <p:cNvPr id="4" name="Inhaltsplatzhalter 3" descr="Pr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1" y="2428482"/>
            <a:ext cx="3338110" cy="3338110"/>
          </a:xfrm>
        </p:spPr>
      </p:pic>
    </p:spTree>
    <p:extLst>
      <p:ext uri="{BB962C8B-B14F-4D97-AF65-F5344CB8AC3E}">
        <p14:creationId xmlns:p14="http://schemas.microsoft.com/office/powerpoint/2010/main" val="3242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smtClean="0"/>
              <a:t>Dinner – Abendessen </a:t>
            </a:r>
            <a:endParaRPr lang="de-AT" b="1" dirty="0"/>
          </a:p>
        </p:txBody>
      </p:sp>
      <p:pic>
        <p:nvPicPr>
          <p:cNvPr id="4" name="Inhaltsplatzhalter 3" descr="Abendess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5745" y="2600826"/>
            <a:ext cx="4186409" cy="29902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err="1" smtClean="0"/>
              <a:t>Good</a:t>
            </a:r>
            <a:r>
              <a:rPr lang="de-AT" b="1" dirty="0" smtClean="0"/>
              <a:t> </a:t>
            </a:r>
            <a:r>
              <a:rPr lang="de-AT" b="1" dirty="0" err="1" smtClean="0"/>
              <a:t>night</a:t>
            </a:r>
            <a:r>
              <a:rPr lang="de-AT" b="1" dirty="0" smtClean="0"/>
              <a:t>! – Gute Nacht</a:t>
            </a:r>
            <a:endParaRPr lang="de-AT" b="1" dirty="0"/>
          </a:p>
        </p:txBody>
      </p:sp>
      <p:pic>
        <p:nvPicPr>
          <p:cNvPr id="4" name="Inhaltsplatzhalter 3" descr="Gute Nach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0998" y="2401259"/>
            <a:ext cx="3690650" cy="33095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err="1" smtClean="0"/>
              <a:t>You</a:t>
            </a:r>
            <a:r>
              <a:rPr lang="de-AT" b="1" dirty="0" smtClean="0"/>
              <a:t> </a:t>
            </a:r>
            <a:r>
              <a:rPr lang="de-AT" b="1" dirty="0" err="1" smtClean="0"/>
              <a:t>are</a:t>
            </a:r>
            <a:r>
              <a:rPr lang="de-AT" b="1" dirty="0" smtClean="0"/>
              <a:t> </a:t>
            </a:r>
            <a:r>
              <a:rPr lang="de-AT" b="1" dirty="0" err="1" smtClean="0"/>
              <a:t>welcome</a:t>
            </a:r>
            <a:r>
              <a:rPr lang="de-AT" b="1" dirty="0" smtClean="0"/>
              <a:t>- Bitte </a:t>
            </a:r>
            <a:endParaRPr lang="de-AT" b="1" dirty="0"/>
          </a:p>
        </p:txBody>
      </p:sp>
      <p:pic>
        <p:nvPicPr>
          <p:cNvPr id="4" name="Inhaltsplatzhalter 3" descr="Bit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1335" y="2315121"/>
            <a:ext cx="3294043" cy="34287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 smtClean="0"/>
              <a:t>Thank</a:t>
            </a:r>
            <a:r>
              <a:rPr lang="de-DE" b="1" dirty="0" smtClean="0"/>
              <a:t> </a:t>
            </a:r>
            <a:r>
              <a:rPr lang="de-DE" b="1" dirty="0" err="1" smtClean="0"/>
              <a:t>you</a:t>
            </a:r>
            <a:r>
              <a:rPr lang="de-DE" b="1" dirty="0" smtClean="0"/>
              <a:t>! – Danke </a:t>
            </a:r>
            <a:endParaRPr lang="de-DE" b="1" dirty="0"/>
          </a:p>
        </p:txBody>
      </p:sp>
      <p:pic>
        <p:nvPicPr>
          <p:cNvPr id="4" name="Inhaltsplatzhalter 3" descr="Dan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490" y="2376875"/>
            <a:ext cx="2786793" cy="2653512"/>
          </a:xfrm>
        </p:spPr>
      </p:pic>
      <p:pic>
        <p:nvPicPr>
          <p:cNvPr id="1026" name="Picture 2" descr="C:\Users\Rafaela\Desktop\Dank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075" y="2914071"/>
            <a:ext cx="3003400" cy="2990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75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Sorry/ </a:t>
            </a:r>
            <a:r>
              <a:rPr lang="de-DE" b="1" dirty="0" err="1" smtClean="0"/>
              <a:t>Excuse</a:t>
            </a:r>
            <a:r>
              <a:rPr lang="de-DE" b="1" dirty="0" smtClean="0"/>
              <a:t> </a:t>
            </a:r>
            <a:r>
              <a:rPr lang="de-DE" b="1" dirty="0" err="1" smtClean="0"/>
              <a:t>me</a:t>
            </a:r>
            <a:r>
              <a:rPr lang="de-DE" b="1" dirty="0" smtClean="0"/>
              <a:t> - Entschuldigung </a:t>
            </a:r>
            <a:endParaRPr lang="de-DE" b="1" dirty="0"/>
          </a:p>
        </p:txBody>
      </p:sp>
      <p:pic>
        <p:nvPicPr>
          <p:cNvPr id="4" name="Inhaltsplatzhalter 3" descr="Entschuldigu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5069" y="2170664"/>
            <a:ext cx="5133861" cy="3796303"/>
          </a:xfrm>
        </p:spPr>
      </p:pic>
    </p:spTree>
    <p:extLst>
      <p:ext uri="{BB962C8B-B14F-4D97-AF65-F5344CB8AC3E}">
        <p14:creationId xmlns:p14="http://schemas.microsoft.com/office/powerpoint/2010/main" val="334067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err="1" smtClean="0"/>
              <a:t>How</a:t>
            </a:r>
            <a:r>
              <a:rPr lang="de-DE" b="1" dirty="0" smtClean="0"/>
              <a:t> </a:t>
            </a:r>
            <a:r>
              <a:rPr lang="de-DE" b="1" dirty="0" err="1" smtClean="0"/>
              <a:t>much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it</a:t>
            </a:r>
            <a:r>
              <a:rPr lang="de-DE" b="1" dirty="0" smtClean="0"/>
              <a:t>? -Wie viel kostet das? </a:t>
            </a:r>
            <a:endParaRPr lang="de-DE" b="1" dirty="0"/>
          </a:p>
        </p:txBody>
      </p:sp>
      <p:pic>
        <p:nvPicPr>
          <p:cNvPr id="4" name="Inhaltsplatzhalter 3" descr="How mu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0660" y="2692254"/>
            <a:ext cx="4450815" cy="3082601"/>
          </a:xfrm>
        </p:spPr>
      </p:pic>
    </p:spTree>
    <p:extLst>
      <p:ext uri="{BB962C8B-B14F-4D97-AF65-F5344CB8AC3E}">
        <p14:creationId xmlns:p14="http://schemas.microsoft.com/office/powerpoint/2010/main" val="334248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Songs - Lieder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u="sng" dirty="0" smtClean="0">
                <a:sym typeface="Wingdings" pitchFamily="2" charset="2"/>
              </a:rPr>
              <a:t>I am </a:t>
            </a:r>
            <a:r>
              <a:rPr lang="de-DE" b="1" u="sng" dirty="0" err="1" smtClean="0">
                <a:sym typeface="Wingdings" pitchFamily="2" charset="2"/>
              </a:rPr>
              <a:t>from</a:t>
            </a:r>
            <a:r>
              <a:rPr lang="de-DE" b="1" u="sng" dirty="0" smtClean="0">
                <a:sym typeface="Wingdings" pitchFamily="2" charset="2"/>
              </a:rPr>
              <a:t> Austria: </a:t>
            </a:r>
            <a:r>
              <a:rPr lang="de-DE" dirty="0" smtClean="0">
                <a:sym typeface="Wingdings" pitchFamily="2" charset="2"/>
              </a:rPr>
              <a:t>https://www.youtube.com/watch?v=KMSa_xb2h5U</a:t>
            </a:r>
          </a:p>
          <a:p>
            <a:endParaRPr lang="de-DE" dirty="0" smtClean="0">
              <a:sym typeface="Wingdings" pitchFamily="2" charset="2"/>
            </a:endParaRPr>
          </a:p>
          <a:p>
            <a:pPr marL="6858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864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de-DE" dirty="0" smtClean="0"/>
              <a:t>This </a:t>
            </a:r>
            <a:r>
              <a:rPr lang="de-DE" dirty="0" err="1" smtClean="0"/>
              <a:t>workshop</a:t>
            </a:r>
            <a:r>
              <a:rPr lang="de-DE" dirty="0" smtClean="0"/>
              <a:t> was </a:t>
            </a:r>
            <a:r>
              <a:rPr lang="de-DE" dirty="0" err="1" smtClean="0"/>
              <a:t>compiled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</a:p>
          <a:p>
            <a:pPr marL="68580" indent="0" algn="ctr">
              <a:buNone/>
            </a:pPr>
            <a:endParaRPr lang="de-DE" dirty="0" smtClean="0"/>
          </a:p>
          <a:p>
            <a:pPr marL="68580" indent="0" algn="ctr">
              <a:buNone/>
            </a:pPr>
            <a:r>
              <a:rPr lang="de-DE" dirty="0" smtClean="0"/>
              <a:t>Martin </a:t>
            </a:r>
            <a:r>
              <a:rPr lang="de-DE" dirty="0" err="1" smtClean="0"/>
              <a:t>Damianitsch</a:t>
            </a:r>
            <a:r>
              <a:rPr lang="de-DE" dirty="0" smtClean="0"/>
              <a:t>, </a:t>
            </a:r>
            <a:r>
              <a:rPr lang="de-DE" dirty="0" err="1" smtClean="0"/>
              <a:t>Burcu</a:t>
            </a:r>
            <a:r>
              <a:rPr lang="de-DE" dirty="0" smtClean="0"/>
              <a:t> </a:t>
            </a:r>
            <a:r>
              <a:rPr lang="de-DE" dirty="0" err="1" smtClean="0"/>
              <a:t>Dumanli</a:t>
            </a:r>
            <a:r>
              <a:rPr lang="de-DE" dirty="0" smtClean="0"/>
              <a:t>, Theresa Egger, Daniela </a:t>
            </a:r>
            <a:r>
              <a:rPr lang="de-DE" dirty="0" err="1" smtClean="0"/>
              <a:t>Gaisbauer</a:t>
            </a:r>
            <a:r>
              <a:rPr lang="de-DE" dirty="0" smtClean="0"/>
              <a:t>, Karin Holzner, Michaela Silvestri, Rafaela </a:t>
            </a:r>
            <a:r>
              <a:rPr lang="de-DE" dirty="0" err="1" smtClean="0"/>
              <a:t>Zöhrer</a:t>
            </a:r>
            <a:r>
              <a:rPr lang="de-DE" dirty="0" smtClean="0"/>
              <a:t> </a:t>
            </a:r>
          </a:p>
          <a:p>
            <a:pPr marL="68580" indent="0" algn="ctr">
              <a:buNone/>
            </a:pPr>
            <a:endParaRPr lang="de-DE" dirty="0" smtClean="0"/>
          </a:p>
          <a:p>
            <a:pPr marL="68580" indent="0" algn="ctr">
              <a:buNone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Lifelong</a:t>
            </a:r>
            <a:r>
              <a:rPr lang="de-DE" dirty="0" smtClean="0"/>
              <a:t> Learning Project </a:t>
            </a:r>
          </a:p>
          <a:p>
            <a:pPr marL="68580" indent="0" algn="ctr">
              <a:buNone/>
            </a:pPr>
            <a:r>
              <a:rPr lang="de-DE" b="1" dirty="0" err="1" smtClean="0"/>
              <a:t>WORKin‘Europe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9910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2" y="11806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AT" dirty="0" err="1" smtClean="0"/>
              <a:t>Hello</a:t>
            </a:r>
            <a:r>
              <a:rPr lang="de-AT" dirty="0" smtClean="0"/>
              <a:t>! </a:t>
            </a:r>
            <a:r>
              <a:rPr lang="de-AT" dirty="0" err="1" smtClean="0"/>
              <a:t>My</a:t>
            </a:r>
            <a:r>
              <a:rPr lang="de-AT" dirty="0" smtClean="0"/>
              <a:t> </a:t>
            </a:r>
            <a:r>
              <a:rPr lang="de-AT" dirty="0" err="1" smtClean="0"/>
              <a:t>name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Tom! –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Hallo! Mein Name ist Tom!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805" y="2323652"/>
            <a:ext cx="6642003" cy="40450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56461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Wie heißen Sie? –                 Mein Name ist Müller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490" y="1707614"/>
            <a:ext cx="7024744" cy="43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7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815248"/>
            <a:ext cx="6777317" cy="5497417"/>
          </a:xfrm>
        </p:spPr>
        <p:txBody>
          <a:bodyPr>
            <a:noAutofit/>
          </a:bodyPr>
          <a:lstStyle/>
          <a:p>
            <a:r>
              <a:rPr lang="de-AT" sz="4000" dirty="0" smtClean="0"/>
              <a:t>I am </a:t>
            </a:r>
            <a:r>
              <a:rPr lang="de-AT" sz="4000" dirty="0" err="1" smtClean="0"/>
              <a:t>from</a:t>
            </a:r>
            <a:r>
              <a:rPr lang="de-AT" sz="4000" dirty="0" smtClean="0"/>
              <a:t> Turkey. – </a:t>
            </a:r>
            <a:r>
              <a:rPr lang="de-AT" sz="4000" dirty="0" smtClean="0">
                <a:solidFill>
                  <a:srgbClr val="FF0000"/>
                </a:solidFill>
              </a:rPr>
              <a:t>Ich komme aus </a:t>
            </a:r>
            <a:r>
              <a:rPr lang="de-AT" sz="4000" b="1" u="sng" dirty="0" smtClean="0">
                <a:solidFill>
                  <a:srgbClr val="FF0000"/>
                </a:solidFill>
              </a:rPr>
              <a:t>der </a:t>
            </a:r>
            <a:r>
              <a:rPr lang="de-AT" sz="4000" dirty="0" smtClean="0">
                <a:solidFill>
                  <a:srgbClr val="FF0000"/>
                </a:solidFill>
              </a:rPr>
              <a:t>Türkei. </a:t>
            </a:r>
          </a:p>
          <a:p>
            <a:endParaRPr lang="de-AT" sz="4000" dirty="0" smtClean="0">
              <a:solidFill>
                <a:schemeClr val="tx1"/>
              </a:solidFill>
            </a:endParaRPr>
          </a:p>
          <a:p>
            <a:r>
              <a:rPr lang="de-AT" sz="4000" dirty="0" smtClean="0">
                <a:solidFill>
                  <a:schemeClr val="tx1"/>
                </a:solidFill>
              </a:rPr>
              <a:t>I am </a:t>
            </a:r>
            <a:r>
              <a:rPr lang="de-AT" sz="4000" dirty="0" err="1" smtClean="0">
                <a:solidFill>
                  <a:schemeClr val="tx1"/>
                </a:solidFill>
              </a:rPr>
              <a:t>from</a:t>
            </a:r>
            <a:r>
              <a:rPr lang="de-AT" sz="4000" dirty="0" smtClean="0">
                <a:solidFill>
                  <a:schemeClr val="tx1"/>
                </a:solidFill>
              </a:rPr>
              <a:t> Austria. </a:t>
            </a:r>
            <a:r>
              <a:rPr lang="de-AT" sz="4000" dirty="0" smtClean="0">
                <a:solidFill>
                  <a:srgbClr val="FF0000"/>
                </a:solidFill>
              </a:rPr>
              <a:t>– Ich komme aus Österreich. </a:t>
            </a:r>
          </a:p>
          <a:p>
            <a:endParaRPr lang="de-AT" sz="4000" dirty="0" smtClean="0">
              <a:solidFill>
                <a:schemeClr val="tx1"/>
              </a:solidFill>
            </a:endParaRPr>
          </a:p>
          <a:p>
            <a:r>
              <a:rPr lang="de-AT" sz="4000" dirty="0" smtClean="0">
                <a:solidFill>
                  <a:schemeClr val="tx1"/>
                </a:solidFill>
              </a:rPr>
              <a:t>I am </a:t>
            </a:r>
            <a:r>
              <a:rPr lang="de-AT" sz="4000" dirty="0" err="1" smtClean="0">
                <a:solidFill>
                  <a:schemeClr val="tx1"/>
                </a:solidFill>
              </a:rPr>
              <a:t>from</a:t>
            </a:r>
            <a:r>
              <a:rPr lang="de-AT" sz="4000" dirty="0" smtClean="0">
                <a:solidFill>
                  <a:schemeClr val="tx1"/>
                </a:solidFill>
              </a:rPr>
              <a:t> Spain. </a:t>
            </a:r>
            <a:r>
              <a:rPr lang="de-AT" sz="4000" dirty="0" smtClean="0">
                <a:solidFill>
                  <a:srgbClr val="FF0000"/>
                </a:solidFill>
              </a:rPr>
              <a:t>– Ich komme aus Spanien. </a:t>
            </a:r>
            <a:endParaRPr lang="de-A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err="1" smtClean="0"/>
              <a:t>How</a:t>
            </a:r>
            <a:r>
              <a:rPr lang="de-AT" b="1" dirty="0" smtClean="0"/>
              <a:t> </a:t>
            </a:r>
            <a:r>
              <a:rPr lang="de-AT" b="1" dirty="0" err="1" smtClean="0"/>
              <a:t>are</a:t>
            </a:r>
            <a:r>
              <a:rPr lang="de-AT" b="1" dirty="0" smtClean="0"/>
              <a:t> </a:t>
            </a:r>
            <a:r>
              <a:rPr lang="de-AT" b="1" dirty="0" err="1" smtClean="0"/>
              <a:t>you</a:t>
            </a:r>
            <a:r>
              <a:rPr lang="de-AT" b="1" dirty="0" smtClean="0"/>
              <a:t>? – Wie geht´s?</a:t>
            </a:r>
            <a:endParaRPr lang="de-AT" b="1" dirty="0"/>
          </a:p>
        </p:txBody>
      </p:sp>
      <p:pic>
        <p:nvPicPr>
          <p:cNvPr id="4" name="Inhaltsplatzhalter 3" descr="Wie geh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5234" y="2424987"/>
            <a:ext cx="3933021" cy="33205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2" y="672029"/>
            <a:ext cx="7024744" cy="1143000"/>
          </a:xfrm>
        </p:spPr>
        <p:txBody>
          <a:bodyPr/>
          <a:lstStyle/>
          <a:p>
            <a:r>
              <a:rPr lang="de-DE" b="1" dirty="0" smtClean="0"/>
              <a:t>Not </a:t>
            </a:r>
            <a:r>
              <a:rPr lang="de-DE" b="1" dirty="0" err="1" smtClean="0"/>
              <a:t>very</a:t>
            </a:r>
            <a:r>
              <a:rPr lang="de-DE" b="1" dirty="0" smtClean="0"/>
              <a:t> well- Nicht so gut.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490" y="2170664"/>
            <a:ext cx="7232425" cy="40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8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b="1" dirty="0" smtClean="0"/>
              <a:t>I am </a:t>
            </a:r>
            <a:r>
              <a:rPr lang="de-AT" b="1" dirty="0" err="1" smtClean="0"/>
              <a:t>fine</a:t>
            </a:r>
            <a:r>
              <a:rPr lang="de-AT" b="1" dirty="0" smtClean="0"/>
              <a:t> </a:t>
            </a:r>
            <a:r>
              <a:rPr lang="de-AT" b="1" dirty="0" err="1" smtClean="0"/>
              <a:t>thanks</a:t>
            </a:r>
            <a:r>
              <a:rPr lang="de-AT" b="1" dirty="0" smtClean="0"/>
              <a:t>! - Mir geht es sehr gut!</a:t>
            </a:r>
            <a:endParaRPr lang="de-AT" b="1" dirty="0"/>
          </a:p>
        </p:txBody>
      </p:sp>
      <p:pic>
        <p:nvPicPr>
          <p:cNvPr id="4" name="Inhaltsplatzhalter 3" descr="Dan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6386" y="2444447"/>
            <a:ext cx="3241025" cy="30860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b="1" dirty="0" err="1" smtClean="0"/>
              <a:t>Good</a:t>
            </a:r>
            <a:r>
              <a:rPr lang="de-AT" b="1" dirty="0" smtClean="0"/>
              <a:t> </a:t>
            </a:r>
            <a:r>
              <a:rPr lang="de-AT" b="1" dirty="0" err="1" smtClean="0"/>
              <a:t>morning</a:t>
            </a:r>
            <a:r>
              <a:rPr lang="de-AT" b="1" dirty="0" smtClean="0"/>
              <a:t>!- Guten Morgen</a:t>
            </a:r>
            <a:endParaRPr lang="de-AT" b="1" dirty="0"/>
          </a:p>
        </p:txBody>
      </p:sp>
      <p:pic>
        <p:nvPicPr>
          <p:cNvPr id="4" name="Inhaltsplatzhalter 3" descr="Guten Morg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0737" y="2449958"/>
            <a:ext cx="4216333" cy="315818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0</TotalTime>
  <Words>176</Words>
  <Application>Microsoft Office PowerPoint</Application>
  <PresentationFormat>Bildschirmpräsentation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Century Gothic</vt:lpstr>
      <vt:lpstr>Wingdings</vt:lpstr>
      <vt:lpstr>Wingdings 2</vt:lpstr>
      <vt:lpstr>Austin</vt:lpstr>
      <vt:lpstr>Hoşgeldiniz!  ¡Bienvenidos!  Herzlich Willkommen!  </vt:lpstr>
      <vt:lpstr>Songs - Lieder</vt:lpstr>
      <vt:lpstr>Hello! My name is Tom! –  Hallo! Mein Name ist Tom!</vt:lpstr>
      <vt:lpstr>Wie heißen Sie? –                 Mein Name ist Müller</vt:lpstr>
      <vt:lpstr>PowerPoint-Präsentation</vt:lpstr>
      <vt:lpstr>How are you? – Wie geht´s?</vt:lpstr>
      <vt:lpstr>Not very well- Nicht so gut.</vt:lpstr>
      <vt:lpstr>I am fine thanks! - Mir geht es sehr gut!</vt:lpstr>
      <vt:lpstr>Good morning!- Guten Morgen</vt:lpstr>
      <vt:lpstr>Breakfast- Frühstück </vt:lpstr>
      <vt:lpstr>Hello! – Guten Tag</vt:lpstr>
      <vt:lpstr>Lunch- Mittagessen</vt:lpstr>
      <vt:lpstr>Cheers! - Prost!</vt:lpstr>
      <vt:lpstr>Dinner – Abendessen </vt:lpstr>
      <vt:lpstr>Good night! – Gute Nacht</vt:lpstr>
      <vt:lpstr>You are welcome- Bitte </vt:lpstr>
      <vt:lpstr>Thank you! – Danke </vt:lpstr>
      <vt:lpstr>Sorry/ Excuse me - Entschuldigung </vt:lpstr>
      <vt:lpstr>How much is it? -Wie viel kostet das? 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Hoşgeldiniz!  ¡Bienvenidos!  Herzlich Willkommen!  </dc:title>
  <dc:creator>te</dc:creator>
  <cp:lastModifiedBy>Anita Konrad</cp:lastModifiedBy>
  <cp:revision>34</cp:revision>
  <dcterms:created xsi:type="dcterms:W3CDTF">2015-02-20T20:38:20Z</dcterms:created>
  <dcterms:modified xsi:type="dcterms:W3CDTF">2015-09-16T11:46:00Z</dcterms:modified>
</cp:coreProperties>
</file>